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3C9B08-F25A-4058-B6E4-87319F8B73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54BD99A-0EDD-4A59-9C2C-EB26ECF992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3E59C59-4C84-4FBB-BB0D-4B2F1AB7D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6C90C-D0A4-48B4-A351-EC2FF195CF7F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7A1C984-72C9-4FA6-A3DB-9A18AEBB7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93D60B-3C78-4C8D-9267-58A1188A7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D28C7-5E38-46C7-BBEB-4022424339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7301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99E40F-567C-4BAD-87B6-52251621E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A536829-E544-4A25-890C-1BC362B719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3F3EB26-BAF1-4B8E-B319-DB9509120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6C90C-D0A4-48B4-A351-EC2FF195CF7F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D78C418-7247-495C-82B7-ED247517E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291FC2B-1A53-4194-B9E5-093B6DB47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D28C7-5E38-46C7-BBEB-4022424339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6013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BECC983-996A-4C86-BCAA-3ABF7E6B1E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CCBB9E5-1128-4B75-8A43-4CF20A8EC7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513496C-786E-4150-8DB2-16564CBF0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6C90C-D0A4-48B4-A351-EC2FF195CF7F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7B1879E-47F1-471F-B02A-2F4BAFD41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7C694A4-50AF-4BAF-8425-CB86EB04C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D28C7-5E38-46C7-BBEB-4022424339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5542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14E3E74-5E27-4E52-B3CC-74E549487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BA956AE-5D43-4F22-AC0F-AD15827DC4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297A99D-D132-4AEA-939C-87DD96BBC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6C90C-D0A4-48B4-A351-EC2FF195CF7F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D8E1007-B0EA-44BB-B502-F6F934618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53C4B0F-6549-47C6-B00E-131DCF679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D28C7-5E38-46C7-BBEB-4022424339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3921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305695-9E98-41C2-B981-341BD5B519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74EEC9D-417E-4C6A-B0DA-58C576FA60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14982D5-41F9-488E-874B-CE7F1E8B6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6C90C-D0A4-48B4-A351-EC2FF195CF7F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AFE322-820A-4264-BECB-912459881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E1EBC3C-999E-4252-A1A9-1A329188C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D28C7-5E38-46C7-BBEB-4022424339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987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8BBCB7-E754-434D-B3EE-A71A93A9A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4507B84-7234-4358-BC09-BE5C3EFE30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953BEBB-C105-4390-8BA4-04D5C93F75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884EDCB-C9CD-422D-B2F7-0A4FDB122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6C90C-D0A4-48B4-A351-EC2FF195CF7F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BFACD52-024F-48F1-8975-301D61EB1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EF6F856-BB5E-47F9-B792-D2E4BDA6B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D28C7-5E38-46C7-BBEB-4022424339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6491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91232C-BC71-41AF-B00F-6C3EF155F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A052EA9-AFE7-4C60-9C4C-97C4A27F3E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C16D8B9-A6F3-4D42-A711-E501CDAEF0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C409D1F-77F5-4815-A206-4A223B052B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A1D94AC-1F1D-416A-B02C-95308D4521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2B49CE6-9892-423D-A9D0-F8EB9CEEB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6C90C-D0A4-48B4-A351-EC2FF195CF7F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F03314E-27EE-4BB4-A73C-8C7D764BD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A4EE94B-EE24-4E9B-84E4-BBE37DAD5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D28C7-5E38-46C7-BBEB-4022424339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7822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C4D093-263E-4FC3-9693-E2357E421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8E1680E-8585-4AE8-81C1-F3531B3B4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6C90C-D0A4-48B4-A351-EC2FF195CF7F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1564EA3-1D13-4D5E-AC72-350879A17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452D061-B8ED-48C6-BB0C-5C8033807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D28C7-5E38-46C7-BBEB-4022424339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8109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24495A6-CA44-4177-901A-54FE792F1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6C90C-D0A4-48B4-A351-EC2FF195CF7F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5B2316A-599C-40C7-B787-FC7197DF0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9BA5B90-6839-444C-B4F1-5C84B9963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D28C7-5E38-46C7-BBEB-4022424339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1602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4093C1-937C-46C7-925F-6DD9F0294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E8FDE34-A35E-4921-A980-3089264D60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14AFF63-963F-41ED-B651-FD82850B98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F9A8FA6-FEE8-4AAD-9056-BC784D702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6C90C-D0A4-48B4-A351-EC2FF195CF7F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1333A08-7B7A-48CF-A225-69BB798BAB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01E8840-14CB-4CBC-A2AB-F00EF523F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D28C7-5E38-46C7-BBEB-4022424339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6826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5A6D74-2D6C-4628-AD07-BB2E4A4BB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6EA2130-55AE-4A5C-8040-35EB613F5A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FAAFB06-2B57-4321-B7E3-E08B0652D8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F76155D-77EB-4233-AFFC-C0905FA3A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6C90C-D0A4-48B4-A351-EC2FF195CF7F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42F3AB0-DF52-4F3A-AE6D-68965AA4E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5802A50-B476-4D17-A5B2-DB8FE1C48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D28C7-5E38-46C7-BBEB-4022424339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46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3BA0651-78A0-4D8F-A70F-8AAA71EEC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96F704C-7075-4A4B-A005-707492655D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D332448-7793-4C80-8A8F-A33C6CBA07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26C90C-D0A4-48B4-A351-EC2FF195CF7F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B05AE8D-90AB-4B0C-B7E9-80C8A9E2E2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769C3A5-BAA5-44CF-9939-CA35189BEE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1D28C7-5E38-46C7-BBEB-4022424339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9520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2B6DFD7-0D39-4093-B63A-9044E9F89543}"/>
              </a:ext>
            </a:extLst>
          </p:cNvPr>
          <p:cNvSpPr/>
          <p:nvPr/>
        </p:nvSpPr>
        <p:spPr>
          <a:xfrm>
            <a:off x="2585397" y="433401"/>
            <a:ext cx="72410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Questionnaire Employeur - Prise de poste des IDE de l'IFSI Foch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5CA6A8B-E8C3-4B79-9970-8596577F94AA}"/>
              </a:ext>
            </a:extLst>
          </p:cNvPr>
          <p:cNvSpPr/>
          <p:nvPr/>
        </p:nvSpPr>
        <p:spPr>
          <a:xfrm>
            <a:off x="313267" y="2125470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b="1" i="0" u="sng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Noms des structures ayant répondu à l’enquête :</a:t>
            </a:r>
          </a:p>
          <a:p>
            <a:endParaRPr lang="fr-FR" b="1" i="0" dirty="0">
              <a:solidFill>
                <a:srgbClr val="0070C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0" i="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Hôpital Robert Debré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0" i="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FOCH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0" i="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Institut Curie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0" i="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L'Institut Médico-chirurgical Montsouris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79A5F5A-6A25-4AE8-8191-6933AF52B9C3}"/>
              </a:ext>
            </a:extLst>
          </p:cNvPr>
          <p:cNvSpPr/>
          <p:nvPr/>
        </p:nvSpPr>
        <p:spPr>
          <a:xfrm>
            <a:off x="2497668" y="330200"/>
            <a:ext cx="7433732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7C2D2905-B2FE-4202-8FB7-9FC81F0763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41300"/>
            <a:ext cx="1919087" cy="1356884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D6A579CB-8FE4-478D-AD51-61E7552FCA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7687" y="120108"/>
            <a:ext cx="1272895" cy="68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388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ableau des réponses au formulaire Forms. Titre de la question : Secteur d&amp;apos;activité. Nombre de réponses : 6 réponses.">
            <a:extLst>
              <a:ext uri="{FF2B5EF4-FFF2-40B4-BE49-F238E27FC236}">
                <a16:creationId xmlns:a16="http://schemas.microsoft.com/office/drawing/2014/main" id="{8899BDED-81D8-4237-8A19-E9B745316C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63600"/>
            <a:ext cx="12192000" cy="5129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EC6634C2-B3A6-4581-A107-09A5885947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7734" y="-48167"/>
            <a:ext cx="1289543" cy="911767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04ACC136-07A1-46C5-88A0-89401E9B72D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4484" y="60841"/>
            <a:ext cx="1165365" cy="624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3020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Tableau des réponses au formulaire Forms. Titre de la question : Région. Nombre de réponses : 6 réponses.">
            <a:extLst>
              <a:ext uri="{FF2B5EF4-FFF2-40B4-BE49-F238E27FC236}">
                <a16:creationId xmlns:a16="http://schemas.microsoft.com/office/drawing/2014/main" id="{B53CDFBE-B62F-48D6-A8BE-7C28F72BCD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63600"/>
            <a:ext cx="12192000" cy="5129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7B7C8C5E-962C-417F-80E4-6D61441CAB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4666" y="-142103"/>
            <a:ext cx="1422400" cy="1005703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B603EEA7-4F1A-4482-B481-EAB1DCF59CC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9287" y="94708"/>
            <a:ext cx="1272895" cy="68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91872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Tableau des réponses au formulaire Forms. Titre de la question : Comment évaluez-vous l’intégration du/de la jeune diplômé(e) au sein de votre équipe ?. Nombre de réponses : 6 réponses.">
            <a:extLst>
              <a:ext uri="{FF2B5EF4-FFF2-40B4-BE49-F238E27FC236}">
                <a16:creationId xmlns:a16="http://schemas.microsoft.com/office/drawing/2014/main" id="{06DD9216-E692-4531-A7A7-6A39A59619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0225"/>
            <a:ext cx="12192000" cy="579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9B665E78-A0A0-48D5-9CE4-E014B1D995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1599" y="-115900"/>
            <a:ext cx="1421264" cy="1004900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5B5A88A1-D68C-4D67-8C81-76E44F24738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5801" y="70637"/>
            <a:ext cx="1244849" cy="667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73881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Tableau des réponses au formulaire Forms. Titre de la question : À ce stade, le/la diplômé(e) est-il/elle capable d’exercer avec un niveau d’autonomie adapté à son rôle d’infirmier(ère) débutant(e) ?. Nombre de réponses : 6 réponses.">
            <a:extLst>
              <a:ext uri="{FF2B5EF4-FFF2-40B4-BE49-F238E27FC236}">
                <a16:creationId xmlns:a16="http://schemas.microsoft.com/office/drawing/2014/main" id="{B375CE5D-BD52-40D1-97CA-09A898EAA3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0200"/>
            <a:ext cx="12192000" cy="6196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F1625521-AE7A-4BA9-B600-6B3EB5DD80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5467" y="-196597"/>
            <a:ext cx="1490133" cy="1053594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0142F111-A287-4405-B4FC-0DAC4B7D44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9105" y="0"/>
            <a:ext cx="1272895" cy="68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83304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Tableau des réponses au formulaire Forms. Titre de la question : Le/la diplômé(e) respecte-t-il/elle les procédures, règles d’hygiène, et consignes de sécurité ?. Nombre de réponses : 6 réponses.">
            <a:extLst>
              <a:ext uri="{FF2B5EF4-FFF2-40B4-BE49-F238E27FC236}">
                <a16:creationId xmlns:a16="http://schemas.microsoft.com/office/drawing/2014/main" id="{1224A47C-FB06-44DF-B386-F70BD8EBD9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0225"/>
            <a:ext cx="12192000" cy="579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1BF78127-7AC6-4112-A3F8-D57F60F7F2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4667" y="-90500"/>
            <a:ext cx="1265593" cy="894833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D4F420D4-0889-4DD9-9984-12AD507C15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7753" y="15603"/>
            <a:ext cx="1272895" cy="68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1943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Tableau des réponses au formulaire Forms. Titre de la question : Comment évaluez-vous sa capacité à communiquer avec les patients, les familles et l’équipe pluridisciplinaire ?. Nombre de réponses : 6 réponses.">
            <a:extLst>
              <a:ext uri="{FF2B5EF4-FFF2-40B4-BE49-F238E27FC236}">
                <a16:creationId xmlns:a16="http://schemas.microsoft.com/office/drawing/2014/main" id="{EC603A0D-F669-4547-B9D0-9668F2CD1B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0200"/>
            <a:ext cx="12192000" cy="6196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BF989A1C-7908-4C29-8F1B-F7A3AEBE00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2035"/>
            <a:ext cx="1337441" cy="945633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40F263B5-3F64-4D11-A482-0180694CDD7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9105" y="49468"/>
            <a:ext cx="1272895" cy="68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84411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ableau des réponses au formulaire Forms. Titre de la question : Le/la diplômé(e) fait-il/elle preuve de professionnalisme (ponctualité, responsabilité, éthique) ?. Nombre de réponses : 6 réponses.">
            <a:extLst>
              <a:ext uri="{FF2B5EF4-FFF2-40B4-BE49-F238E27FC236}">
                <a16:creationId xmlns:a16="http://schemas.microsoft.com/office/drawing/2014/main" id="{0A22FCC2-7BDE-496B-B861-840D0D2E95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0225"/>
            <a:ext cx="12192000" cy="579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CEB71179-0D2E-4E14-9D61-5195BA9F22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5466" y="0"/>
            <a:ext cx="1405467" cy="993731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2CD604C1-BBE2-4EA1-9D41-C4F01CFA088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4687" y="0"/>
            <a:ext cx="1272895" cy="68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32845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5A07A3B-ABBC-43C4-B51C-B0311CCE161F}"/>
              </a:ext>
            </a:extLst>
          </p:cNvPr>
          <p:cNvSpPr/>
          <p:nvPr/>
        </p:nvSpPr>
        <p:spPr>
          <a:xfrm>
            <a:off x="90282" y="1085334"/>
            <a:ext cx="987962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0" i="0" u="sng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Remarques :</a:t>
            </a:r>
          </a:p>
          <a:p>
            <a:endParaRPr lang="fr-FR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Nous observons une certaine exigence pour les plannings et la gestion de leur temps de travail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F56B3142-322C-4730-8B4A-CD1FFD0389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5467" y="-76663"/>
            <a:ext cx="1397315" cy="987967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2D0A6B7C-82BE-47BB-866C-D8AE7F930A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4687" y="0"/>
            <a:ext cx="1272895" cy="68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1448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46</Words>
  <Application>Microsoft Office PowerPoint</Application>
  <PresentationFormat>Grand écran</PresentationFormat>
  <Paragraphs>10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Malherbe Geraldine</dc:creator>
  <cp:lastModifiedBy>Malherbe Geraldine</cp:lastModifiedBy>
  <cp:revision>3</cp:revision>
  <dcterms:created xsi:type="dcterms:W3CDTF">2026-02-12T08:58:58Z</dcterms:created>
  <dcterms:modified xsi:type="dcterms:W3CDTF">2026-02-16T10:13:34Z</dcterms:modified>
</cp:coreProperties>
</file>